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60" r:id="rId3"/>
    <p:sldId id="261" r:id="rId4"/>
  </p:sldIdLst>
  <p:sldSz cx="14400213" cy="5040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31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43B36-F02E-4234-96B9-EAE10D62559F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979488" y="1143000"/>
            <a:ext cx="88169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3E426-4BDD-4B45-B695-3E44F206A7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70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83E426-4BDD-4B45-B695-3E44F206A7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74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83E426-4BDD-4B45-B695-3E44F206A7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53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83E426-4BDD-4B45-B695-3E44F206A7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277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7" y="824885"/>
            <a:ext cx="10800160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2647331"/>
            <a:ext cx="10800160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45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194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268350"/>
            <a:ext cx="3105046" cy="427143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268350"/>
            <a:ext cx="9135135" cy="427143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87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65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1256579"/>
            <a:ext cx="12420184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3373044"/>
            <a:ext cx="12420184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36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1341750"/>
            <a:ext cx="6120091" cy="319803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1341750"/>
            <a:ext cx="6120091" cy="319803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58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268350"/>
            <a:ext cx="12420184" cy="97422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1235577"/>
            <a:ext cx="6091965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1841114"/>
            <a:ext cx="6091965" cy="270800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1235577"/>
            <a:ext cx="6121966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1841114"/>
            <a:ext cx="6121966" cy="270800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02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44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45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336021"/>
            <a:ext cx="4644443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725712"/>
            <a:ext cx="7290108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1512094"/>
            <a:ext cx="4644443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889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336021"/>
            <a:ext cx="4644443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725712"/>
            <a:ext cx="7290108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1512094"/>
            <a:ext cx="4644443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61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268350"/>
            <a:ext cx="12420184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1341750"/>
            <a:ext cx="12420184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4671624"/>
            <a:ext cx="3240048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ACAD1-654F-41D4-9D01-8D8877323385}" type="datetimeFigureOut">
              <a:rPr lang="zh-CN" altLang="en-US" smtClean="0"/>
              <a:t>2025/7/11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4671624"/>
            <a:ext cx="4860072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4671624"/>
            <a:ext cx="3240048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8A34E-7984-42BA-9ADF-2A574176F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19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ACA1A9A3-6B7B-4149-9A81-A302B4276328}"/>
              </a:ext>
            </a:extLst>
          </p:cNvPr>
          <p:cNvSpPr/>
          <p:nvPr/>
        </p:nvSpPr>
        <p:spPr>
          <a:xfrm>
            <a:off x="216106" y="360156"/>
            <a:ext cx="13968000" cy="43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FDC9373-590B-4307-9231-67976403AC35}"/>
              </a:ext>
            </a:extLst>
          </p:cNvPr>
          <p:cNvSpPr/>
          <p:nvPr/>
        </p:nvSpPr>
        <p:spPr>
          <a:xfrm>
            <a:off x="375557" y="322443"/>
            <a:ext cx="13528222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团队在领域顶级期刊</a:t>
            </a:r>
            <a:r>
              <a:rPr lang="en-US" altLang="zh-CN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Mechanical Systems and Signal Processing</a:t>
            </a:r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发表成果</a:t>
            </a:r>
            <a:r>
              <a:rPr lang="en-US" altLang="zh-CN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2EE2AA-E4A1-4083-AFA2-BE57295310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373"/>
          <a:stretch/>
        </p:blipFill>
        <p:spPr>
          <a:xfrm>
            <a:off x="2818453" y="1700671"/>
            <a:ext cx="5801909" cy="26632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45C36E-C8D6-4266-AEDB-45BA068929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4936"/>
          <a:stretch/>
        </p:blipFill>
        <p:spPr>
          <a:xfrm>
            <a:off x="8293978" y="1643754"/>
            <a:ext cx="5801908" cy="2777038"/>
          </a:xfrm>
          <a:prstGeom prst="rect">
            <a:avLst/>
          </a:prstGeom>
        </p:spPr>
      </p:pic>
      <p:pic>
        <p:nvPicPr>
          <p:cNvPr id="1026" name="Picture 2" descr="Go to journal home page - Mechanical Systems and Signal Processing">
            <a:extLst>
              <a:ext uri="{FF2B5EF4-FFF2-40B4-BE49-F238E27FC236}">
                <a16:creationId xmlns:a16="http://schemas.microsoft.com/office/drawing/2014/main" id="{928F20C9-B044-4A4E-9547-F2D44E21E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78" y="1563869"/>
            <a:ext cx="2153351" cy="293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6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ACA1A9A3-6B7B-4149-9A81-A302B4276328}"/>
              </a:ext>
            </a:extLst>
          </p:cNvPr>
          <p:cNvSpPr/>
          <p:nvPr/>
        </p:nvSpPr>
        <p:spPr>
          <a:xfrm>
            <a:off x="216106" y="360156"/>
            <a:ext cx="13968000" cy="43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A0AA09-01C6-4CF5-B3EC-9D984D459DA5}"/>
              </a:ext>
            </a:extLst>
          </p:cNvPr>
          <p:cNvSpPr/>
          <p:nvPr/>
        </p:nvSpPr>
        <p:spPr>
          <a:xfrm>
            <a:off x="1500026" y="360156"/>
            <a:ext cx="12684079" cy="39229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C40592-56F1-4DF9-8BD5-9A6C4D6C125C}"/>
              </a:ext>
            </a:extLst>
          </p:cNvPr>
          <p:cNvSpPr/>
          <p:nvPr/>
        </p:nvSpPr>
        <p:spPr>
          <a:xfrm>
            <a:off x="1030723" y="451253"/>
            <a:ext cx="12873056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团队在</a:t>
            </a:r>
            <a:r>
              <a:rPr lang="en-US" altLang="zh-CN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振动工程学报</a:t>
            </a:r>
            <a:r>
              <a:rPr lang="en-US" altLang="zh-CN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期刊发表封面文章</a:t>
            </a:r>
            <a:endParaRPr lang="en-US" altLang="zh-CN" sz="4000" spc="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94762FE-5A63-4B91-A5CA-F93948BA9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49" y="1090452"/>
            <a:ext cx="2517124" cy="356611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4600CF0-D7B2-4D45-BEB6-12B2441C0F0F}"/>
              </a:ext>
            </a:extLst>
          </p:cNvPr>
          <p:cNvSpPr txBox="1"/>
          <p:nvPr/>
        </p:nvSpPr>
        <p:spPr>
          <a:xfrm>
            <a:off x="3691290" y="1193350"/>
            <a:ext cx="9550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spc="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集成电磁作动器的主轴铣削强迫振动主动控制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EFA4981-A54C-4DAC-96B1-28296A355A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346" y="1908834"/>
            <a:ext cx="4882372" cy="24356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8C1D709-919F-426B-A3C8-D24CAAAA38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989" y="1714673"/>
            <a:ext cx="3215294" cy="13771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4342C0F-6A86-42BA-B1B9-8834A91684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3380" y="3279805"/>
            <a:ext cx="3548236" cy="150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51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ACA1A9A3-6B7B-4149-9A81-A302B4276328}"/>
              </a:ext>
            </a:extLst>
          </p:cNvPr>
          <p:cNvSpPr/>
          <p:nvPr/>
        </p:nvSpPr>
        <p:spPr>
          <a:xfrm>
            <a:off x="155668" y="360156"/>
            <a:ext cx="13968000" cy="43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/>
              <a:t>Adaptive Smith Predictive Active Disturbance Rejection Control of Magnetic Suspended Rotor System Considering Time Delay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FDC9373-590B-4307-9231-67976403AC35}"/>
              </a:ext>
            </a:extLst>
          </p:cNvPr>
          <p:cNvSpPr/>
          <p:nvPr/>
        </p:nvSpPr>
        <p:spPr>
          <a:xfrm>
            <a:off x="375557" y="390179"/>
            <a:ext cx="13528222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新高度！团队在领域顶刊 </a:t>
            </a:r>
            <a:r>
              <a:rPr lang="en-US" altLang="zh-CN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Energy Conversion and Management(IF=10.9)</a:t>
            </a:r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发表成果</a:t>
            </a:r>
            <a:r>
              <a:rPr lang="en-US" altLang="zh-CN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4000" spc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9C9D8F5-8BA9-414C-8B2B-8F16F4B7A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91" y="1621285"/>
            <a:ext cx="2256138" cy="300818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C7C2D5F-D931-41FB-A08B-D595BC3A8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902" y="1618949"/>
            <a:ext cx="6298124" cy="300818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53BD66A-F770-4176-A22E-531AB35D3C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5251" y="1618949"/>
            <a:ext cx="4489346" cy="300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50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</TotalTime>
  <Words>76</Words>
  <Application>Microsoft Office PowerPoint</Application>
  <PresentationFormat>自定义</PresentationFormat>
  <Paragraphs>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等线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Yuanping Xu</dc:creator>
  <cp:lastModifiedBy>ypxu</cp:lastModifiedBy>
  <cp:revision>27</cp:revision>
  <dcterms:created xsi:type="dcterms:W3CDTF">2023-10-09T01:39:34Z</dcterms:created>
  <dcterms:modified xsi:type="dcterms:W3CDTF">2025-07-11T15:24:53Z</dcterms:modified>
</cp:coreProperties>
</file>